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7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E595-12DD-401C-AEBC-3594EFE69551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93F9-DAB8-40C3-81F3-07A844D67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3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593F9-DAB8-40C3-81F3-07A844D67C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5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30BC9-39B9-46A7-89A1-65AE0D444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EFBF6B-17E8-4E31-B8A1-CC57A7E68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8AB92-99AA-4D2E-998D-5B5ED101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41928-7A8F-4E73-90B4-EA152FEA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B7622-DF5D-4103-82A3-E10B79C2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1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825CD-CAA3-4260-83AE-B3B6E8E36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0CAD2B-D882-4284-BF72-35EE5635F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D91354-C8DA-41F1-922F-6223CE10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31780-1AC0-47FB-A836-D018402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8C7596-456D-4FF1-AB62-722469C7B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1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3EBE5-FC7A-4AD0-9C87-E0D1D9A3E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2FF899-0E0D-4177-A261-F5CE9B8D8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6087E-F849-47A0-AA56-BB05187D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1BFFB-6030-4169-A1E8-35B44450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6E2B1-D0A8-46A6-96DA-C68D637B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0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54AE8-6ADC-4FFC-AB99-3D4DBAAB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465AD-CD41-4436-BFCE-67C808EA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3F4AA-2F65-4A4C-AE8A-B0189C9A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71807-0FB0-4D8D-BB9E-C18131BE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7B737-538A-4220-8C10-8A4F17DF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8A9C6-CB57-412F-AF2F-FA1E2A49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8EA618-5931-414B-956B-3646539A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75AE60-0DE5-47EB-95A7-D19DEC7B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5BC0A-60F9-4EBC-9838-481BC1922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FF4F2-5C17-4C3C-88DC-73A13ECB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9444D-1B9F-4556-95BB-984EDA5B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7DE5C9-873B-495C-85FE-F67A19D6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8CA971-8394-4DFE-B8B1-E567C5F6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970E30-0864-4B6F-879A-938B9A43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4C596-6673-490F-8778-7755454A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3712BD-D055-4EB3-9C5F-87C45F2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41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0E771-4D23-4718-A9AF-6454A284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B9B18C-865F-487E-8A83-1BC42FC35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A16BFF-791E-489C-8C5B-AF38917C3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8AADA-7958-4E7D-B149-B4F9A3713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C459FD-78E5-4FF9-99BF-C1190E9E6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98F21E-AAF6-4C25-8349-53BE4AC24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467EB6-E565-411E-9317-7052E2FE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B77167-9D05-4DE6-893B-89417100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9FEA-5022-4E03-9AC9-3766BD95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A5696CC-4749-4862-B1E5-649338AE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8656CB-657C-4A12-83BB-F345FE47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DD427-2D5F-4D0A-A729-0DAB74EF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7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5AAEBC0-194F-4816-926C-BDCDF579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82FABF-197F-47A0-B205-799C2E37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9CCE7B-EBD4-4B26-B474-DB14C827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0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D13B0-5BAC-4E5E-82C1-E51C213F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38E0A8-2798-408E-B9C2-641A05594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EBA05B-B142-4E0B-85FB-8FFB2C2BD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BE3A84-2193-40A1-AA5A-FA054C14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EE8689-EB1D-4DD6-9C7C-3353D02E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C117D1-9FD9-4510-8968-0A0D1B8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7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6FEDF-25C2-41AC-AD82-E3C809B2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0F43936-5E9F-48E2-99EE-68823FD9B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5327FC-ABF9-4DC8-9682-13AE786CC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7E0AA-96B3-4671-925D-5444B653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908E13-DEB3-4FA8-AD1C-366FB527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FCD4FA-F4FE-45E8-93A6-2E9FA7E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A734-733E-4954-8285-790BA5CFA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3EF76-6E9E-4946-99EE-C3EAAE2A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14B16-70E0-4A79-80BF-326407A9A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ED139-E09A-45F7-BA3C-6C69607928C4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3D633-4595-4B19-A5BC-6CF6D089F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D0965-E08D-4F1F-A61E-E2B6B2A7B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79166-2297-451C-872F-5A30B2272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6E84FE-1328-44C7-874B-EF52B858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22514"/>
          <a:stretch/>
        </p:blipFill>
        <p:spPr>
          <a:xfrm>
            <a:off x="-11140" y="286327"/>
            <a:ext cx="8154000" cy="65824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0CA55-0C32-47FF-9413-33A9977E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683" y="1210168"/>
            <a:ext cx="4080508" cy="959291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 избыточной энергии</a:t>
            </a:r>
            <a:endParaRPr lang="ru-RU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3E864-6FC2-4C6B-B0B6-2238A0A30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r="2" b="14343"/>
          <a:stretch/>
        </p:blipFill>
        <p:spPr>
          <a:xfrm>
            <a:off x="8145600" y="4739444"/>
            <a:ext cx="4046400" cy="21276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70B0BF-D1EB-43C9-806A-9857ED0066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1" b="12701"/>
          <a:stretch/>
        </p:blipFill>
        <p:spPr>
          <a:xfrm>
            <a:off x="8145138" y="3015343"/>
            <a:ext cx="4046862" cy="1563733"/>
          </a:xfrm>
          <a:prstGeom prst="rect">
            <a:avLst/>
          </a:prstGeom>
        </p:spPr>
      </p:pic>
      <p:pic>
        <p:nvPicPr>
          <p:cNvPr id="14" name="Стандартный" hidden="1">
            <a:extLst>
              <a:ext uri="{FF2B5EF4-FFF2-40B4-BE49-F238E27FC236}">
                <a16:creationId xmlns:a16="http://schemas.microsoft.com/office/drawing/2014/main" id="{6F7C4C57-BB95-F7BB-9955-992FCF62A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0"/>
            <a:ext cx="12204000" cy="122897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C67C2B8-140C-7F6F-4EC1-00DB586D6A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9" b="13010"/>
          <a:stretch/>
        </p:blipFill>
        <p:spPr>
          <a:xfrm>
            <a:off x="8149972" y="1169217"/>
            <a:ext cx="4046400" cy="1704611"/>
          </a:xfrm>
          <a:prstGeom prst="rect">
            <a:avLst/>
          </a:prstGeom>
        </p:spPr>
      </p:pic>
      <p:pic>
        <p:nvPicPr>
          <p:cNvPr id="9" name="Наш">
            <a:extLst>
              <a:ext uri="{FF2B5EF4-FFF2-40B4-BE49-F238E27FC236}">
                <a16:creationId xmlns:a16="http://schemas.microsoft.com/office/drawing/2014/main" id="{3F96E85C-E3C1-B426-03C4-321A608FB9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0"/>
            <a:ext cx="12204000" cy="122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0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FFCFBF-D822-474E-8915-E26FF3B2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9462"/>
            <a:ext cx="1219199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66611-0E8A-49F2-8728-C82F48172BF9}"/>
              </a:ext>
            </a:extLst>
          </p:cNvPr>
          <p:cNvSpPr txBox="1"/>
          <p:nvPr/>
        </p:nvSpPr>
        <p:spPr>
          <a:xfrm>
            <a:off x="831613" y="146304"/>
            <a:ext cx="147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6E0A28-D21D-475E-B41C-E058EEF18400}"/>
              </a:ext>
            </a:extLst>
          </p:cNvPr>
          <p:cNvSpPr txBox="1"/>
          <p:nvPr/>
        </p:nvSpPr>
        <p:spPr>
          <a:xfrm>
            <a:off x="4063199" y="0"/>
            <a:ext cx="363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Накопитель избыточной энергии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DAAB70-A73D-4A95-862C-8A561FC567A2}"/>
              </a:ext>
            </a:extLst>
          </p:cNvPr>
          <p:cNvSpPr txBox="1"/>
          <p:nvPr/>
        </p:nvSpPr>
        <p:spPr>
          <a:xfrm>
            <a:off x="9049346" y="292608"/>
            <a:ext cx="165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Электролизер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B9C22-4E00-4B64-8F13-0E88AB3E0B92}"/>
              </a:ext>
            </a:extLst>
          </p:cNvPr>
          <p:cNvSpPr txBox="1"/>
          <p:nvPr/>
        </p:nvSpPr>
        <p:spPr>
          <a:xfrm>
            <a:off x="4435745" y="3519663"/>
            <a:ext cx="350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Вариации применения водорода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EE35148-7BB9-49DB-A31F-1D2F4C692E7C}"/>
              </a:ext>
            </a:extLst>
          </p:cNvPr>
          <p:cNvGrpSpPr/>
          <p:nvPr/>
        </p:nvGrpSpPr>
        <p:grpSpPr>
          <a:xfrm>
            <a:off x="137714" y="295806"/>
            <a:ext cx="11393412" cy="3682978"/>
            <a:chOff x="-10629" y="373919"/>
            <a:chExt cx="11393412" cy="3682978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9DADC8E3-5EBB-41BB-8A8C-4ADDEC8EF2C3}"/>
                </a:ext>
              </a:extLst>
            </p:cNvPr>
            <p:cNvGrpSpPr/>
            <p:nvPr/>
          </p:nvGrpSpPr>
          <p:grpSpPr>
            <a:xfrm>
              <a:off x="7962045" y="820929"/>
              <a:ext cx="3420738" cy="3235968"/>
              <a:chOff x="7967844" y="1071330"/>
              <a:chExt cx="3420738" cy="3235968"/>
            </a:xfrm>
          </p:grpSpPr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D49347A1-3004-41F2-B072-4ED3B198CA0F}"/>
                  </a:ext>
                </a:extLst>
              </p:cNvPr>
              <p:cNvGrpSpPr/>
              <p:nvPr/>
            </p:nvGrpSpPr>
            <p:grpSpPr>
              <a:xfrm>
                <a:off x="7967844" y="1071330"/>
                <a:ext cx="3420738" cy="3235968"/>
                <a:chOff x="7967844" y="1071330"/>
                <a:chExt cx="3420738" cy="3235968"/>
              </a:xfrm>
            </p:grpSpPr>
            <p:grpSp>
              <p:nvGrpSpPr>
                <p:cNvPr id="94" name="Группа 93">
                  <a:extLst>
                    <a:ext uri="{FF2B5EF4-FFF2-40B4-BE49-F238E27FC236}">
                      <a16:creationId xmlns:a16="http://schemas.microsoft.com/office/drawing/2014/main" id="{17DBDBB2-01D5-4DC7-8113-BB7F0F7E26FC}"/>
                    </a:ext>
                  </a:extLst>
                </p:cNvPr>
                <p:cNvGrpSpPr/>
                <p:nvPr/>
              </p:nvGrpSpPr>
              <p:grpSpPr>
                <a:xfrm>
                  <a:off x="7967844" y="1071330"/>
                  <a:ext cx="3420738" cy="3235968"/>
                  <a:chOff x="7967844" y="1071330"/>
                  <a:chExt cx="3420738" cy="3235968"/>
                </a:xfrm>
              </p:grpSpPr>
              <p:grpSp>
                <p:nvGrpSpPr>
                  <p:cNvPr id="96" name="Группа 95">
                    <a:extLst>
                      <a:ext uri="{FF2B5EF4-FFF2-40B4-BE49-F238E27FC236}">
                        <a16:creationId xmlns:a16="http://schemas.microsoft.com/office/drawing/2014/main" id="{BE57082E-C155-4571-B9BA-179F1575F5CD}"/>
                      </a:ext>
                    </a:extLst>
                  </p:cNvPr>
                  <p:cNvGrpSpPr/>
                  <p:nvPr/>
                </p:nvGrpSpPr>
                <p:grpSpPr>
                  <a:xfrm>
                    <a:off x="7967844" y="1071330"/>
                    <a:ext cx="3420738" cy="3235968"/>
                    <a:chOff x="7967844" y="1071330"/>
                    <a:chExt cx="3420738" cy="3235968"/>
                  </a:xfrm>
                </p:grpSpPr>
                <p:grpSp>
                  <p:nvGrpSpPr>
                    <p:cNvPr id="98" name="Группа 97">
                      <a:extLst>
                        <a:ext uri="{FF2B5EF4-FFF2-40B4-BE49-F238E27FC236}">
                          <a16:creationId xmlns:a16="http://schemas.microsoft.com/office/drawing/2014/main" id="{168A487A-65F9-449A-BECC-A012C458A7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67844" y="1071330"/>
                      <a:ext cx="3420738" cy="3235968"/>
                      <a:chOff x="7967844" y="1071330"/>
                      <a:chExt cx="3420738" cy="3235968"/>
                    </a:xfrm>
                  </p:grpSpPr>
                  <p:pic>
                    <p:nvPicPr>
                      <p:cNvPr id="100" name="Рисунок 99">
                        <a:extLst>
                          <a:ext uri="{FF2B5EF4-FFF2-40B4-BE49-F238E27FC236}">
                            <a16:creationId xmlns:a16="http://schemas.microsoft.com/office/drawing/2014/main" id="{DB34D5CF-4F66-4AE0-91D1-B95E19DDD06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71332" y="1317204"/>
                        <a:ext cx="3417250" cy="299009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01" name="Прямоугольник 100">
                        <a:extLst>
                          <a:ext uri="{FF2B5EF4-FFF2-40B4-BE49-F238E27FC236}">
                            <a16:creationId xmlns:a16="http://schemas.microsoft.com/office/drawing/2014/main" id="{7844DBD1-B30C-47B8-BE41-00A8B1D6CB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967844" y="1071330"/>
                        <a:ext cx="3100730" cy="93018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dirty="0"/>
                      </a:p>
                    </p:txBody>
                  </p:sp>
                </p:grpSp>
                <p:sp>
                  <p:nvSpPr>
                    <p:cNvPr id="99" name="Прямоугольник 98">
                      <a:extLst>
                        <a:ext uri="{FF2B5EF4-FFF2-40B4-BE49-F238E27FC236}">
                          <a16:creationId xmlns:a16="http://schemas.microsoft.com/office/drawing/2014/main" id="{0F6F5013-ABDD-45F9-926C-657DE70702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2016" y="2741239"/>
                      <a:ext cx="159521" cy="73348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97" name="Прямоугольник 96">
                    <a:extLst>
                      <a:ext uri="{FF2B5EF4-FFF2-40B4-BE49-F238E27FC236}">
                        <a16:creationId xmlns:a16="http://schemas.microsoft.com/office/drawing/2014/main" id="{09B978EC-3658-4772-BF69-F2A945D402D6}"/>
                      </a:ext>
                    </a:extLst>
                  </p:cNvPr>
                  <p:cNvSpPr/>
                  <p:nvPr/>
                </p:nvSpPr>
                <p:spPr>
                  <a:xfrm>
                    <a:off x="9310189" y="4072136"/>
                    <a:ext cx="739536" cy="16573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5" name="Прямоугольник 94">
                  <a:extLst>
                    <a:ext uri="{FF2B5EF4-FFF2-40B4-BE49-F238E27FC236}">
                      <a16:creationId xmlns:a16="http://schemas.microsoft.com/office/drawing/2014/main" id="{733E2560-2961-4896-8AB8-DBD618477C06}"/>
                    </a:ext>
                  </a:extLst>
                </p:cNvPr>
                <p:cNvSpPr/>
                <p:nvPr/>
              </p:nvSpPr>
              <p:spPr>
                <a:xfrm>
                  <a:off x="10675620" y="2882265"/>
                  <a:ext cx="127635" cy="4476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2" name="Прямоугольник 91">
                <a:extLst>
                  <a:ext uri="{FF2B5EF4-FFF2-40B4-BE49-F238E27FC236}">
                    <a16:creationId xmlns:a16="http://schemas.microsoft.com/office/drawing/2014/main" id="{D3F5E3D8-B3C2-49DF-88C0-A8BDF498871A}"/>
                  </a:ext>
                </a:extLst>
              </p:cNvPr>
              <p:cNvSpPr/>
              <p:nvPr/>
            </p:nvSpPr>
            <p:spPr>
              <a:xfrm>
                <a:off x="8940823" y="1969753"/>
                <a:ext cx="249057" cy="294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30CD2432-1C66-42E0-B0BC-8FAFB38CB5A6}"/>
                  </a:ext>
                </a:extLst>
              </p:cNvPr>
              <p:cNvSpPr/>
              <p:nvPr/>
            </p:nvSpPr>
            <p:spPr>
              <a:xfrm>
                <a:off x="10157392" y="1978779"/>
                <a:ext cx="249057" cy="2944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B454496F-23F0-4BE3-95EF-DC37F6461B4C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-10629" y="373919"/>
              <a:ext cx="3329356" cy="3384000"/>
              <a:chOff x="180075" y="-643074"/>
              <a:chExt cx="3997669" cy="4063276"/>
            </a:xfrm>
          </p:grpSpPr>
          <p:pic>
            <p:nvPicPr>
              <p:cNvPr id="89" name="Рисунок 88">
                <a:extLst>
                  <a:ext uri="{FF2B5EF4-FFF2-40B4-BE49-F238E27FC236}">
                    <a16:creationId xmlns:a16="http://schemas.microsoft.com/office/drawing/2014/main" id="{B235E301-CDDD-4CCF-8F15-2C7EF80F9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3229" y="797560"/>
                <a:ext cx="3834515" cy="2250440"/>
              </a:xfrm>
              <a:prstGeom prst="rect">
                <a:avLst/>
              </a:prstGeom>
            </p:spPr>
          </p:pic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08C8459D-936D-46E0-9ACD-3737CBEAE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69" b="79984" l="12286" r="91294">
                            <a14:foregroundMark x1="91050" y1="5696" x2="98535" y2="22783"/>
                            <a14:foregroundMark x1="98535" y1="22783" x2="98291" y2="34337"/>
                            <a14:foregroundMark x1="98291" y1="34337" x2="86249" y2="30187"/>
                            <a14:foregroundMark x1="86249" y1="30187" x2="67372" y2="9032"/>
                            <a14:foregroundMark x1="67372" y1="9032" x2="75753" y2="23108"/>
                            <a14:foregroundMark x1="75753" y1="23108" x2="60781" y2="17250"/>
                            <a14:foregroundMark x1="60781" y1="17250" x2="61595" y2="28560"/>
                            <a14:foregroundMark x1="61595" y1="28560" x2="42229" y2="18145"/>
                            <a14:foregroundMark x1="42229" y1="18145" x2="50529" y2="38893"/>
                            <a14:foregroundMark x1="50529" y1="38893" x2="26282" y2="30269"/>
                            <a14:foregroundMark x1="26282" y1="30269" x2="34744" y2="46054"/>
                            <a14:foregroundMark x1="34744" y1="46054" x2="25061" y2="43450"/>
                            <a14:foregroundMark x1="25061" y1="43450" x2="30513" y2="57689"/>
                            <a14:foregroundMark x1="30513" y1="57689" x2="16680" y2="50366"/>
                            <a14:foregroundMark x1="16680" y1="50366" x2="29536" y2="60212"/>
                            <a14:foregroundMark x1="29536" y1="60212" x2="56225" y2="59154"/>
                            <a14:foregroundMark x1="56225" y1="59154" x2="24166" y2="55248"/>
                            <a14:foregroundMark x1="24166" y1="55248" x2="59886" y2="63629"/>
                            <a14:foregroundMark x1="59886" y1="63629" x2="45321" y2="59072"/>
                            <a14:foregroundMark x1="45321" y1="59072" x2="66802" y2="67372"/>
                            <a14:foregroundMark x1="66802" y1="67372" x2="34744" y2="63710"/>
                            <a14:foregroundMark x1="34744" y1="63710" x2="62164" y2="69569"/>
                            <a14:foregroundMark x1="52482" y1="16111" x2="70545" y2="18959"/>
                            <a14:foregroundMark x1="70545" y1="18959" x2="89422" y2="27421"/>
                            <a14:foregroundMark x1="89422" y1="27421" x2="74207" y2="7648"/>
                            <a14:foregroundMark x1="74207" y1="7648" x2="88690" y2="15460"/>
                            <a14:foregroundMark x1="88690" y1="15460" x2="70220" y2="3336"/>
                            <a14:foregroundMark x1="70220" y1="3336" x2="85761" y2="4394"/>
                            <a14:foregroundMark x1="85761" y1="4394" x2="95525" y2="31408"/>
                            <a14:foregroundMark x1="95525" y1="31408" x2="87876" y2="7242"/>
                            <a14:foregroundMark x1="87876" y1="7242" x2="99186" y2="21318"/>
                            <a14:foregroundMark x1="99186" y1="21318" x2="91294" y2="27746"/>
                            <a14:foregroundMark x1="91294" y1="27746" x2="91294" y2="27746"/>
                            <a14:foregroundMark x1="10578" y1="29129" x2="9113" y2="44670"/>
                            <a14:foregroundMark x1="9113" y1="44670" x2="6265" y2="19609"/>
                            <a14:foregroundMark x1="6265" y1="19609" x2="14972" y2="48657"/>
                            <a14:foregroundMark x1="14972" y1="48657" x2="11717" y2="36127"/>
                            <a14:foregroundMark x1="11717" y1="36127" x2="16599" y2="49878"/>
                            <a14:foregroundMark x1="16599" y1="49878" x2="16029" y2="34337"/>
                            <a14:foregroundMark x1="16029" y1="34337" x2="20179" y2="49797"/>
                            <a14:foregroundMark x1="20179" y1="49797" x2="12368" y2="34255"/>
                            <a14:foregroundMark x1="12368" y1="34255" x2="12937" y2="44833"/>
                            <a14:foregroundMark x1="12937" y1="44833" x2="10252" y2="35151"/>
                            <a14:foregroundMark x1="10252" y1="35151" x2="12531" y2="45891"/>
                            <a14:foregroundMark x1="12531" y1="45891" x2="12286" y2="45240"/>
                            <a14:backgroundMark x1="36615" y1="78600" x2="36615" y2="78600"/>
                            <a14:backgroundMark x1="36859" y1="78600" x2="39463" y2="79089"/>
                            <a14:backgroundMark x1="27177" y1="64199" x2="12937" y2="57282"/>
                            <a14:backgroundMark x1="14646" y1="59398" x2="61025" y2="96338"/>
                            <a14:backgroundMark x1="42799" y1="71440" x2="44426" y2="72091"/>
                            <a14:backgroundMark x1="65175" y1="82587" x2="17168" y2="58747"/>
                            <a14:backgroundMark x1="17168" y1="58747" x2="14158" y2="57526"/>
                            <a14:backgroundMark x1="35639" y1="67616" x2="23434" y2="63303"/>
                            <a14:backgroundMark x1="15378" y1="57689" x2="32710" y2="6631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94" b="10999"/>
              <a:stretch/>
            </p:blipFill>
            <p:spPr>
              <a:xfrm>
                <a:off x="180075" y="-643074"/>
                <a:ext cx="3725685" cy="4063276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</p:grp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AAD40993-D3C8-468D-BEF6-44E03E5A2D0B}"/>
                </a:ext>
              </a:extLst>
            </p:cNvPr>
            <p:cNvGrpSpPr/>
            <p:nvPr/>
          </p:nvGrpSpPr>
          <p:grpSpPr>
            <a:xfrm rot="5400000" flipH="1">
              <a:off x="4322834" y="1455743"/>
              <a:ext cx="2620017" cy="1872000"/>
              <a:chOff x="5155399" y="675342"/>
              <a:chExt cx="2620017" cy="1872000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96A8F689-654E-4AD2-89B1-E5331F699DB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27914" y="675342"/>
                <a:ext cx="2281304" cy="1872000"/>
                <a:chOff x="6149569" y="153715"/>
                <a:chExt cx="2500915" cy="2052208"/>
              </a:xfrm>
            </p:grpSpPr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B38B7DA2-E3AF-475B-88AF-BF5CA4FFE67B}"/>
                    </a:ext>
                  </a:extLst>
                </p:cNvPr>
                <p:cNvGrpSpPr/>
                <p:nvPr/>
              </p:nvGrpSpPr>
              <p:grpSpPr>
                <a:xfrm>
                  <a:off x="6149569" y="153715"/>
                  <a:ext cx="868218" cy="2052208"/>
                  <a:chOff x="5661889" y="866947"/>
                  <a:chExt cx="868218" cy="2052208"/>
                </a:xfrm>
              </p:grpSpPr>
              <p:grpSp>
                <p:nvGrpSpPr>
                  <p:cNvPr id="83" name="Группа 82">
                    <a:extLst>
                      <a:ext uri="{FF2B5EF4-FFF2-40B4-BE49-F238E27FC236}">
                        <a16:creationId xmlns:a16="http://schemas.microsoft.com/office/drawing/2014/main" id="{56B6D146-5B28-493D-B849-59A0503C740B}"/>
                      </a:ext>
                    </a:extLst>
                  </p:cNvPr>
                  <p:cNvGrpSpPr/>
                  <p:nvPr/>
                </p:nvGrpSpPr>
                <p:grpSpPr>
                  <a:xfrm>
                    <a:off x="5661890" y="866947"/>
                    <a:ext cx="868217" cy="1259728"/>
                    <a:chOff x="5661890" y="866947"/>
                    <a:chExt cx="868217" cy="1259728"/>
                  </a:xfrm>
                </p:grpSpPr>
                <p:pic>
                  <p:nvPicPr>
                    <p:cNvPr id="87" name="Рисунок 86">
                      <a:extLst>
                        <a:ext uri="{FF2B5EF4-FFF2-40B4-BE49-F238E27FC236}">
                          <a16:creationId xmlns:a16="http://schemas.microsoft.com/office/drawing/2014/main" id="{60A9CAD2-29AA-4856-BA21-F8ACEED9CE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661890" y="866947"/>
                      <a:ext cx="868217" cy="868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8" name="Рисунок 87">
                      <a:extLst>
                        <a:ext uri="{FF2B5EF4-FFF2-40B4-BE49-F238E27FC236}">
                          <a16:creationId xmlns:a16="http://schemas.microsoft.com/office/drawing/2014/main" id="{2B1059D1-AAED-48E1-BD0B-D7B35F49E3E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661890" y="1258458"/>
                      <a:ext cx="868217" cy="868217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84" name="Группа 83">
                    <a:extLst>
                      <a:ext uri="{FF2B5EF4-FFF2-40B4-BE49-F238E27FC236}">
                        <a16:creationId xmlns:a16="http://schemas.microsoft.com/office/drawing/2014/main" id="{EE8D0A08-2FBD-44DB-BCC3-8FE7FD2955D1}"/>
                      </a:ext>
                    </a:extLst>
                  </p:cNvPr>
                  <p:cNvGrpSpPr/>
                  <p:nvPr/>
                </p:nvGrpSpPr>
                <p:grpSpPr>
                  <a:xfrm>
                    <a:off x="5661889" y="1659427"/>
                    <a:ext cx="868217" cy="1259728"/>
                    <a:chOff x="5661890" y="866947"/>
                    <a:chExt cx="868217" cy="1259728"/>
                  </a:xfrm>
                </p:grpSpPr>
                <p:pic>
                  <p:nvPicPr>
                    <p:cNvPr id="85" name="Рисунок 84">
                      <a:extLst>
                        <a:ext uri="{FF2B5EF4-FFF2-40B4-BE49-F238E27FC236}">
                          <a16:creationId xmlns:a16="http://schemas.microsoft.com/office/drawing/2014/main" id="{85F5FF5F-077F-4F53-8409-5DF704ED35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661890" y="866947"/>
                      <a:ext cx="868217" cy="86821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6" name="Рисунок 85">
                      <a:extLst>
                        <a:ext uri="{FF2B5EF4-FFF2-40B4-BE49-F238E27FC236}">
                          <a16:creationId xmlns:a16="http://schemas.microsoft.com/office/drawing/2014/main" id="{25B24AD5-A4B5-43D2-8F6B-B310CF4AE8F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5661890" y="1258458"/>
                      <a:ext cx="868217" cy="868217"/>
                    </a:xfrm>
                    <a:prstGeom prst="rect">
                      <a:avLst/>
                    </a:prstGeom>
                  </p:spPr>
                </p:pic>
              </p:grpSp>
            </p:grpSp>
            <p:grpSp>
              <p:nvGrpSpPr>
                <p:cNvPr id="68" name="Группа 67">
                  <a:extLst>
                    <a:ext uri="{FF2B5EF4-FFF2-40B4-BE49-F238E27FC236}">
                      <a16:creationId xmlns:a16="http://schemas.microsoft.com/office/drawing/2014/main" id="{B9991BA1-3B4F-4D3D-B067-2FD9BAB126E4}"/>
                    </a:ext>
                  </a:extLst>
                </p:cNvPr>
                <p:cNvGrpSpPr/>
                <p:nvPr/>
              </p:nvGrpSpPr>
              <p:grpSpPr>
                <a:xfrm>
                  <a:off x="6965402" y="153715"/>
                  <a:ext cx="1685082" cy="2052208"/>
                  <a:chOff x="5661889" y="866947"/>
                  <a:chExt cx="1685082" cy="2052208"/>
                </a:xfrm>
              </p:grpSpPr>
              <p:grpSp>
                <p:nvGrpSpPr>
                  <p:cNvPr id="69" name="Группа 68">
                    <a:extLst>
                      <a:ext uri="{FF2B5EF4-FFF2-40B4-BE49-F238E27FC236}">
                        <a16:creationId xmlns:a16="http://schemas.microsoft.com/office/drawing/2014/main" id="{2E2FCB4C-9E6A-4183-BEF1-9F2899ACCB26}"/>
                      </a:ext>
                    </a:extLst>
                  </p:cNvPr>
                  <p:cNvGrpSpPr/>
                  <p:nvPr/>
                </p:nvGrpSpPr>
                <p:grpSpPr>
                  <a:xfrm>
                    <a:off x="5661889" y="866947"/>
                    <a:ext cx="868218" cy="2052208"/>
                    <a:chOff x="5661889" y="866947"/>
                    <a:chExt cx="868218" cy="2052208"/>
                  </a:xfrm>
                </p:grpSpPr>
                <p:grpSp>
                  <p:nvGrpSpPr>
                    <p:cNvPr id="77" name="Группа 76">
                      <a:extLst>
                        <a:ext uri="{FF2B5EF4-FFF2-40B4-BE49-F238E27FC236}">
                          <a16:creationId xmlns:a16="http://schemas.microsoft.com/office/drawing/2014/main" id="{1016AC7B-516B-48B2-B9E4-F9708108BF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1890" y="866947"/>
                      <a:ext cx="868217" cy="1259728"/>
                      <a:chOff x="5661890" y="866947"/>
                      <a:chExt cx="868217" cy="1259728"/>
                    </a:xfrm>
                  </p:grpSpPr>
                  <p:pic>
                    <p:nvPicPr>
                      <p:cNvPr id="81" name="Рисунок 80">
                        <a:extLst>
                          <a:ext uri="{FF2B5EF4-FFF2-40B4-BE49-F238E27FC236}">
                            <a16:creationId xmlns:a16="http://schemas.microsoft.com/office/drawing/2014/main" id="{262C9E73-7C43-4D26-BA42-CA126DAB2D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866947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2" name="Рисунок 81">
                        <a:extLst>
                          <a:ext uri="{FF2B5EF4-FFF2-40B4-BE49-F238E27FC236}">
                            <a16:creationId xmlns:a16="http://schemas.microsoft.com/office/drawing/2014/main" id="{CD4A11E4-B00E-42E0-8BD5-92A84F9E6FB8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1258458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8" name="Группа 77">
                      <a:extLst>
                        <a:ext uri="{FF2B5EF4-FFF2-40B4-BE49-F238E27FC236}">
                          <a16:creationId xmlns:a16="http://schemas.microsoft.com/office/drawing/2014/main" id="{9A2DA066-1A57-40DE-A9EB-899C3052DB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1889" y="1659427"/>
                      <a:ext cx="868217" cy="1259728"/>
                      <a:chOff x="5661890" y="866947"/>
                      <a:chExt cx="868217" cy="1259728"/>
                    </a:xfrm>
                  </p:grpSpPr>
                  <p:pic>
                    <p:nvPicPr>
                      <p:cNvPr id="79" name="Рисунок 78">
                        <a:extLst>
                          <a:ext uri="{FF2B5EF4-FFF2-40B4-BE49-F238E27FC236}">
                            <a16:creationId xmlns:a16="http://schemas.microsoft.com/office/drawing/2014/main" id="{4CFD0BE2-74DA-4F9D-B02A-5A9B273A756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866947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80" name="Рисунок 79">
                        <a:extLst>
                          <a:ext uri="{FF2B5EF4-FFF2-40B4-BE49-F238E27FC236}">
                            <a16:creationId xmlns:a16="http://schemas.microsoft.com/office/drawing/2014/main" id="{84AF29C2-DC64-45A6-98BB-169CECF0A6A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1258458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70" name="Группа 69">
                    <a:extLst>
                      <a:ext uri="{FF2B5EF4-FFF2-40B4-BE49-F238E27FC236}">
                        <a16:creationId xmlns:a16="http://schemas.microsoft.com/office/drawing/2014/main" id="{6F813F94-7FF0-4A6C-9F82-224700D5245B}"/>
                      </a:ext>
                    </a:extLst>
                  </p:cNvPr>
                  <p:cNvGrpSpPr/>
                  <p:nvPr/>
                </p:nvGrpSpPr>
                <p:grpSpPr>
                  <a:xfrm>
                    <a:off x="6478753" y="866947"/>
                    <a:ext cx="868218" cy="2052208"/>
                    <a:chOff x="5661889" y="866947"/>
                    <a:chExt cx="868218" cy="2052208"/>
                  </a:xfrm>
                </p:grpSpPr>
                <p:grpSp>
                  <p:nvGrpSpPr>
                    <p:cNvPr id="71" name="Группа 70">
                      <a:extLst>
                        <a:ext uri="{FF2B5EF4-FFF2-40B4-BE49-F238E27FC236}">
                          <a16:creationId xmlns:a16="http://schemas.microsoft.com/office/drawing/2014/main" id="{3375623B-80D2-474A-9F1B-FA51A6AF58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1890" y="866947"/>
                      <a:ext cx="868217" cy="1259728"/>
                      <a:chOff x="5661890" y="866947"/>
                      <a:chExt cx="868217" cy="1259728"/>
                    </a:xfrm>
                  </p:grpSpPr>
                  <p:pic>
                    <p:nvPicPr>
                      <p:cNvPr id="75" name="Рисунок 74">
                        <a:extLst>
                          <a:ext uri="{FF2B5EF4-FFF2-40B4-BE49-F238E27FC236}">
                            <a16:creationId xmlns:a16="http://schemas.microsoft.com/office/drawing/2014/main" id="{40B6BA7E-A796-46E0-8CBD-3B31F814507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866947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6" name="Рисунок 75">
                        <a:extLst>
                          <a:ext uri="{FF2B5EF4-FFF2-40B4-BE49-F238E27FC236}">
                            <a16:creationId xmlns:a16="http://schemas.microsoft.com/office/drawing/2014/main" id="{2A42468F-3333-447B-B1AD-0462F221080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1258458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72" name="Группа 71">
                      <a:extLst>
                        <a:ext uri="{FF2B5EF4-FFF2-40B4-BE49-F238E27FC236}">
                          <a16:creationId xmlns:a16="http://schemas.microsoft.com/office/drawing/2014/main" id="{37E2ECF7-B298-425D-97E8-1FD6E48981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1889" y="1659427"/>
                      <a:ext cx="868217" cy="1259728"/>
                      <a:chOff x="5661890" y="866947"/>
                      <a:chExt cx="868217" cy="1259728"/>
                    </a:xfrm>
                  </p:grpSpPr>
                  <p:pic>
                    <p:nvPicPr>
                      <p:cNvPr id="73" name="Рисунок 72">
                        <a:extLst>
                          <a:ext uri="{FF2B5EF4-FFF2-40B4-BE49-F238E27FC236}">
                            <a16:creationId xmlns:a16="http://schemas.microsoft.com/office/drawing/2014/main" id="{1167A5EF-9861-4CA6-BC36-2FEC3FA3D6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866947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4" name="Рисунок 73">
                        <a:extLst>
                          <a:ext uri="{FF2B5EF4-FFF2-40B4-BE49-F238E27FC236}">
                            <a16:creationId xmlns:a16="http://schemas.microsoft.com/office/drawing/2014/main" id="{8F18F179-AF4A-4BA3-9DF4-8856F92E04B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 flipH="1">
                        <a:off x="5661890" y="1258458"/>
                        <a:ext cx="868217" cy="868217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A5008282-45C6-4DF5-95B3-68F069B11F6C}"/>
                  </a:ext>
                </a:extLst>
              </p:cNvPr>
              <p:cNvGrpSpPr/>
              <p:nvPr/>
            </p:nvGrpSpPr>
            <p:grpSpPr>
              <a:xfrm>
                <a:off x="5155399" y="1054074"/>
                <a:ext cx="213982" cy="1088653"/>
                <a:chOff x="5155399" y="1054074"/>
                <a:chExt cx="213982" cy="1088653"/>
              </a:xfrm>
            </p:grpSpPr>
            <p:grpSp>
              <p:nvGrpSpPr>
                <p:cNvPr id="61" name="Группа 60">
                  <a:extLst>
                    <a:ext uri="{FF2B5EF4-FFF2-40B4-BE49-F238E27FC236}">
                      <a16:creationId xmlns:a16="http://schemas.microsoft.com/office/drawing/2014/main" id="{593C1A67-1DBD-42E8-8814-6931581AEF71}"/>
                    </a:ext>
                  </a:extLst>
                </p:cNvPr>
                <p:cNvGrpSpPr/>
                <p:nvPr/>
              </p:nvGrpSpPr>
              <p:grpSpPr>
                <a:xfrm>
                  <a:off x="5155399" y="1054074"/>
                  <a:ext cx="213982" cy="1088653"/>
                  <a:chOff x="8348035" y="1045446"/>
                  <a:chExt cx="213982" cy="1088653"/>
                </a:xfrm>
              </p:grpSpPr>
              <p:cxnSp>
                <p:nvCxnSpPr>
                  <p:cNvPr id="63" name="Прямая соединительная линия 62">
                    <a:extLst>
                      <a:ext uri="{FF2B5EF4-FFF2-40B4-BE49-F238E27FC236}">
                        <a16:creationId xmlns:a16="http://schemas.microsoft.com/office/drawing/2014/main" id="{7882B85E-7446-4992-87C3-CE1E5F7C77A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48035" y="2134098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Прямая соединительная линия 63">
                    <a:extLst>
                      <a:ext uri="{FF2B5EF4-FFF2-40B4-BE49-F238E27FC236}">
                        <a16:creationId xmlns:a16="http://schemas.microsoft.com/office/drawing/2014/main" id="{FE5222EC-6FD5-45BC-AAC3-0E5C68F72E8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48035" y="1757537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Прямая соединительная линия 64">
                    <a:extLst>
                      <a:ext uri="{FF2B5EF4-FFF2-40B4-BE49-F238E27FC236}">
                        <a16:creationId xmlns:a16="http://schemas.microsoft.com/office/drawing/2014/main" id="{F415E2C9-DB7D-4CFE-A81A-EBDC9CCB94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48035" y="1411206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Прямая соединительная линия 65">
                    <a:extLst>
                      <a:ext uri="{FF2B5EF4-FFF2-40B4-BE49-F238E27FC236}">
                        <a16:creationId xmlns:a16="http://schemas.microsoft.com/office/drawing/2014/main" id="{DE61A984-0A10-4B5A-B807-5EDF3FD778E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48035" y="1045446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2" name="Прямая соединительная линия 61">
                  <a:extLst>
                    <a:ext uri="{FF2B5EF4-FFF2-40B4-BE49-F238E27FC236}">
                      <a16:creationId xmlns:a16="http://schemas.microsoft.com/office/drawing/2014/main" id="{5DDD9C3D-4004-45A2-81C5-16357A8A2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8888" y="1054074"/>
                  <a:ext cx="0" cy="108865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Группа 53">
                <a:extLst>
                  <a:ext uri="{FF2B5EF4-FFF2-40B4-BE49-F238E27FC236}">
                    <a16:creationId xmlns:a16="http://schemas.microsoft.com/office/drawing/2014/main" id="{0529EA45-B4F0-4585-812F-21F717609A5A}"/>
                  </a:ext>
                </a:extLst>
              </p:cNvPr>
              <p:cNvGrpSpPr/>
              <p:nvPr/>
            </p:nvGrpSpPr>
            <p:grpSpPr>
              <a:xfrm flipH="1">
                <a:off x="7561434" y="1054074"/>
                <a:ext cx="213982" cy="1097279"/>
                <a:chOff x="4416582" y="1071330"/>
                <a:chExt cx="213982" cy="1097279"/>
              </a:xfrm>
            </p:grpSpPr>
            <p:grpSp>
              <p:nvGrpSpPr>
                <p:cNvPr id="55" name="Группа 54">
                  <a:extLst>
                    <a:ext uri="{FF2B5EF4-FFF2-40B4-BE49-F238E27FC236}">
                      <a16:creationId xmlns:a16="http://schemas.microsoft.com/office/drawing/2014/main" id="{ECFC2CA7-CFE3-4C1C-8F2E-8E92F2520E92}"/>
                    </a:ext>
                  </a:extLst>
                </p:cNvPr>
                <p:cNvGrpSpPr/>
                <p:nvPr/>
              </p:nvGrpSpPr>
              <p:grpSpPr>
                <a:xfrm>
                  <a:off x="4416582" y="1071330"/>
                  <a:ext cx="213982" cy="1088652"/>
                  <a:chOff x="7609218" y="1062702"/>
                  <a:chExt cx="213982" cy="1088652"/>
                </a:xfrm>
              </p:grpSpPr>
              <p:cxnSp>
                <p:nvCxnSpPr>
                  <p:cNvPr id="57" name="Прямая соединительная линия 56">
                    <a:extLst>
                      <a:ext uri="{FF2B5EF4-FFF2-40B4-BE49-F238E27FC236}">
                        <a16:creationId xmlns:a16="http://schemas.microsoft.com/office/drawing/2014/main" id="{DBFF314E-2397-4597-B3C7-790A520787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09218" y="2151353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Прямая соединительная линия 57">
                    <a:extLst>
                      <a:ext uri="{FF2B5EF4-FFF2-40B4-BE49-F238E27FC236}">
                        <a16:creationId xmlns:a16="http://schemas.microsoft.com/office/drawing/2014/main" id="{7D86E478-9C25-48B3-9084-6F0040C6C7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09218" y="1774792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Прямая соединительная линия 58">
                    <a:extLst>
                      <a:ext uri="{FF2B5EF4-FFF2-40B4-BE49-F238E27FC236}">
                        <a16:creationId xmlns:a16="http://schemas.microsoft.com/office/drawing/2014/main" id="{6CA617FD-2F6A-4B92-8FDD-A2C1CCE5BFE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09218" y="1428461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Прямая соединительная линия 59">
                    <a:extLst>
                      <a:ext uri="{FF2B5EF4-FFF2-40B4-BE49-F238E27FC236}">
                        <a16:creationId xmlns:a16="http://schemas.microsoft.com/office/drawing/2014/main" id="{B3F5E89F-3BA4-48A8-AF35-43E7EEA96B9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609218" y="1062702"/>
                    <a:ext cx="213982" cy="1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6" name="Прямая соединительная линия 55">
                  <a:extLst>
                    <a:ext uri="{FF2B5EF4-FFF2-40B4-BE49-F238E27FC236}">
                      <a16:creationId xmlns:a16="http://schemas.microsoft.com/office/drawing/2014/main" id="{0F85BE10-3A69-43FC-9BA4-5121995811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20071" y="1071330"/>
                  <a:ext cx="0" cy="1097279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F5DC4185-1627-490B-80A7-8922DEB6D84C}"/>
                </a:ext>
              </a:extLst>
            </p:cNvPr>
            <p:cNvCxnSpPr/>
            <p:nvPr/>
          </p:nvCxnSpPr>
          <p:spPr>
            <a:xfrm>
              <a:off x="3345397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86644F5B-35B8-46CF-993D-CECD20E7F91A}"/>
                </a:ext>
              </a:extLst>
            </p:cNvPr>
            <p:cNvCxnSpPr/>
            <p:nvPr/>
          </p:nvCxnSpPr>
          <p:spPr>
            <a:xfrm>
              <a:off x="3484888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37F76279-E788-439A-837F-6D51DE2A04D8}"/>
                </a:ext>
              </a:extLst>
            </p:cNvPr>
            <p:cNvCxnSpPr/>
            <p:nvPr/>
          </p:nvCxnSpPr>
          <p:spPr>
            <a:xfrm>
              <a:off x="3619717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E541A023-2F2F-4DD7-856C-122EC922884D}"/>
                </a:ext>
              </a:extLst>
            </p:cNvPr>
            <p:cNvCxnSpPr/>
            <p:nvPr/>
          </p:nvCxnSpPr>
          <p:spPr>
            <a:xfrm>
              <a:off x="3751162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BDDDB478-88FC-4067-A2F8-717E426BC08F}"/>
                </a:ext>
              </a:extLst>
            </p:cNvPr>
            <p:cNvCxnSpPr/>
            <p:nvPr/>
          </p:nvCxnSpPr>
          <p:spPr>
            <a:xfrm>
              <a:off x="7300525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F72FD943-57C6-4FCE-85BA-FA271FD3E501}"/>
                </a:ext>
              </a:extLst>
            </p:cNvPr>
            <p:cNvCxnSpPr/>
            <p:nvPr/>
          </p:nvCxnSpPr>
          <p:spPr>
            <a:xfrm>
              <a:off x="7430867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5FA3905-F5CF-4E13-9FCE-56306699B52D}"/>
                </a:ext>
              </a:extLst>
            </p:cNvPr>
            <p:cNvCxnSpPr/>
            <p:nvPr/>
          </p:nvCxnSpPr>
          <p:spPr>
            <a:xfrm>
              <a:off x="7563214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0C43934-D954-479A-BCA5-4233D057C47C}"/>
                </a:ext>
              </a:extLst>
            </p:cNvPr>
            <p:cNvCxnSpPr/>
            <p:nvPr/>
          </p:nvCxnSpPr>
          <p:spPr>
            <a:xfrm>
              <a:off x="7693557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3D1F4F7B-AFB5-45CF-A854-84837603CEF0}"/>
                </a:ext>
              </a:extLst>
            </p:cNvPr>
            <p:cNvCxnSpPr/>
            <p:nvPr/>
          </p:nvCxnSpPr>
          <p:spPr>
            <a:xfrm>
              <a:off x="7823899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593DC85F-A370-4077-B190-6290215FCF8B}"/>
                </a:ext>
              </a:extLst>
            </p:cNvPr>
            <p:cNvCxnSpPr/>
            <p:nvPr/>
          </p:nvCxnSpPr>
          <p:spPr>
            <a:xfrm>
              <a:off x="7956246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9EB508C1-8D7D-4C51-8F25-F450592EB92B}"/>
                </a:ext>
              </a:extLst>
            </p:cNvPr>
            <p:cNvCxnSpPr/>
            <p:nvPr/>
          </p:nvCxnSpPr>
          <p:spPr>
            <a:xfrm>
              <a:off x="8088594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EBA77867-349A-49CC-89BC-85BC73EE5569}"/>
                </a:ext>
              </a:extLst>
            </p:cNvPr>
            <p:cNvCxnSpPr/>
            <p:nvPr/>
          </p:nvCxnSpPr>
          <p:spPr>
            <a:xfrm>
              <a:off x="8218936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EBB6B55D-0CA0-4CC1-9351-ADD484916A76}"/>
                </a:ext>
              </a:extLst>
            </p:cNvPr>
            <p:cNvCxnSpPr/>
            <p:nvPr/>
          </p:nvCxnSpPr>
          <p:spPr>
            <a:xfrm>
              <a:off x="8351283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19DDE51B-B164-47DF-BD60-29F3A2361BDA}"/>
                </a:ext>
              </a:extLst>
            </p:cNvPr>
            <p:cNvCxnSpPr/>
            <p:nvPr/>
          </p:nvCxnSpPr>
          <p:spPr>
            <a:xfrm>
              <a:off x="8485636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90113954-EE1B-4F0C-9A03-C9B91159A253}"/>
                </a:ext>
              </a:extLst>
            </p:cNvPr>
            <p:cNvCxnSpPr/>
            <p:nvPr/>
          </p:nvCxnSpPr>
          <p:spPr>
            <a:xfrm>
              <a:off x="8615978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7AE6732-C846-4712-9EC3-7B1C787F2A7E}"/>
                </a:ext>
              </a:extLst>
            </p:cNvPr>
            <p:cNvCxnSpPr/>
            <p:nvPr/>
          </p:nvCxnSpPr>
          <p:spPr>
            <a:xfrm>
              <a:off x="8748325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76203F3B-D5D4-4AF6-A5A3-C7598834F3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86800" y="163408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CFE54A9-F14D-43B6-9FE5-A42773F788CE}"/>
                </a:ext>
              </a:extLst>
            </p:cNvPr>
            <p:cNvCxnSpPr/>
            <p:nvPr/>
          </p:nvCxnSpPr>
          <p:spPr>
            <a:xfrm>
              <a:off x="8884682" y="1598810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Соединитель: уступ 38">
              <a:extLst>
                <a:ext uri="{FF2B5EF4-FFF2-40B4-BE49-F238E27FC236}">
                  <a16:creationId xmlns:a16="http://schemas.microsoft.com/office/drawing/2014/main" id="{8402FE22-7440-4FD6-A63C-A0DF604527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286669" y="1081735"/>
              <a:ext cx="814789" cy="793844"/>
            </a:xfrm>
            <a:prstGeom prst="bentConnector3">
              <a:avLst>
                <a:gd name="adj1" fmla="val 5000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Соединитель: уступ 39">
              <a:extLst>
                <a:ext uri="{FF2B5EF4-FFF2-40B4-BE49-F238E27FC236}">
                  <a16:creationId xmlns:a16="http://schemas.microsoft.com/office/drawing/2014/main" id="{D6769FA2-6139-4799-9065-FC0D6DD13020}"/>
                </a:ext>
              </a:extLst>
            </p:cNvPr>
            <p:cNvCxnSpPr>
              <a:cxnSpLocks/>
            </p:cNvCxnSpPr>
            <p:nvPr/>
          </p:nvCxnSpPr>
          <p:spPr>
            <a:xfrm>
              <a:off x="6188368" y="1085448"/>
              <a:ext cx="1076762" cy="51336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841AA2C3-DD8D-48A5-8661-CC40D74B08C6}"/>
                </a:ext>
              </a:extLst>
            </p:cNvPr>
            <p:cNvCxnSpPr/>
            <p:nvPr/>
          </p:nvCxnSpPr>
          <p:spPr>
            <a:xfrm>
              <a:off x="3890862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4EF67B2F-5CE6-4AB3-8B2D-84B48BEE467E}"/>
                </a:ext>
              </a:extLst>
            </p:cNvPr>
            <p:cNvCxnSpPr/>
            <p:nvPr/>
          </p:nvCxnSpPr>
          <p:spPr>
            <a:xfrm>
              <a:off x="4024523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3E6E4B99-6059-4C6D-9FEB-70F9D81D94A6}"/>
                </a:ext>
              </a:extLst>
            </p:cNvPr>
            <p:cNvCxnSpPr/>
            <p:nvPr/>
          </p:nvCxnSpPr>
          <p:spPr>
            <a:xfrm>
              <a:off x="4156603" y="187557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Соединитель: уступ 43">
              <a:extLst>
                <a:ext uri="{FF2B5EF4-FFF2-40B4-BE49-F238E27FC236}">
                  <a16:creationId xmlns:a16="http://schemas.microsoft.com/office/drawing/2014/main" id="{C93700B2-B863-47F9-95C3-9981C53013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081171" y="2737260"/>
              <a:ext cx="3011660" cy="961005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7FBA8728-2710-4E02-888B-14511233DBA6}"/>
                </a:ext>
              </a:extLst>
            </p:cNvPr>
            <p:cNvGrpSpPr/>
            <p:nvPr/>
          </p:nvGrpSpPr>
          <p:grpSpPr>
            <a:xfrm>
              <a:off x="6192281" y="1283078"/>
              <a:ext cx="4083840" cy="2415184"/>
              <a:chOff x="6198080" y="1533479"/>
              <a:chExt cx="4083840" cy="2415184"/>
            </a:xfrm>
          </p:grpSpPr>
          <p:cxnSp>
            <p:nvCxnSpPr>
              <p:cNvPr id="50" name="Соединитель: уступ 49">
                <a:extLst>
                  <a:ext uri="{FF2B5EF4-FFF2-40B4-BE49-F238E27FC236}">
                    <a16:creationId xmlns:a16="http://schemas.microsoft.com/office/drawing/2014/main" id="{B02ABD64-5784-4EA7-BA7B-73F24A823B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98080" y="1536425"/>
                <a:ext cx="4083840" cy="2412238"/>
              </a:xfrm>
              <a:prstGeom prst="bentConnector3">
                <a:avLst>
                  <a:gd name="adj1" fmla="val 30781"/>
                </a:avLst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E680C779-D46D-4774-8E9F-E76D726F43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1920" y="1533479"/>
                <a:ext cx="0" cy="72706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A8607BFF-E959-4096-8CB0-2433E311CDF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86797" y="1780272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416529EC-8031-4F9B-BB5E-2BA30C613C4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86798" y="1929409"/>
              <a:ext cx="108135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6E5C9E-448D-4C43-A60E-51A1135B3A24}"/>
                </a:ext>
              </a:extLst>
            </p:cNvPr>
            <p:cNvSpPr txBox="1"/>
            <p:nvPr/>
          </p:nvSpPr>
          <p:spPr>
            <a:xfrm>
              <a:off x="3292298" y="1207568"/>
              <a:ext cx="1330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36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кВт энергии с одного состава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A714F9-180F-4DDF-95AC-97C73DA47ECB}"/>
                </a:ext>
              </a:extLst>
            </p:cNvPr>
            <p:cNvSpPr txBox="1"/>
            <p:nvPr/>
          </p:nvSpPr>
          <p:spPr>
            <a:xfrm>
              <a:off x="8976300" y="1283078"/>
              <a:ext cx="13305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  <a:r>
                <a:rPr 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en-US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 </a:t>
              </a:r>
              <a:r>
                <a:rPr lang="ru-RU" sz="1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кг/ч водорода с одного состава 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BF96E37-7C19-4CE2-B7D0-51007A0925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"/>
          <a:stretch/>
        </p:blipFill>
        <p:spPr>
          <a:xfrm flipH="1">
            <a:off x="-1" y="3888477"/>
            <a:ext cx="3465511" cy="2247465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5ED482D-54B8-409D-9435-D15A987070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71" y="4880563"/>
            <a:ext cx="3033888" cy="12969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34261B-0759-4EE6-A1F5-7BF196998769}"/>
              </a:ext>
            </a:extLst>
          </p:cNvPr>
          <p:cNvSpPr txBox="1"/>
          <p:nvPr/>
        </p:nvSpPr>
        <p:spPr>
          <a:xfrm>
            <a:off x="2153807" y="4072461"/>
            <a:ext cx="9095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274638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Применение водорода в системе тяги грузовых и маневровых тепловозов,</a:t>
            </a:r>
            <a:b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рельсовых автобусов и пригородных пассажирских электропоездов</a:t>
            </a:r>
          </a:p>
          <a:p>
            <a:pPr marL="1074738" indent="26670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Продукт конверсии– тепловая энергия для объектов инфраструктуры </a:t>
            </a:r>
            <a:b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(до    8 000 кВт*ч)</a:t>
            </a:r>
          </a:p>
          <a:p>
            <a:pPr marL="1257300" indent="358775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Продукт электролиза – чистый водород и кислород</a:t>
            </a:r>
          </a:p>
        </p:txBody>
      </p:sp>
    </p:spTree>
    <p:extLst>
      <p:ext uri="{BB962C8B-B14F-4D97-AF65-F5344CB8AC3E}">
        <p14:creationId xmlns:p14="http://schemas.microsoft.com/office/powerpoint/2010/main" val="28990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5FFCFBF-D822-474E-8915-E26FF3B2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5"/>
            <a:ext cx="1219199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D2FD1-22E4-4C52-8F28-E6EA8D98C851}"/>
              </a:ext>
            </a:extLst>
          </p:cNvPr>
          <p:cNvSpPr/>
          <p:nvPr/>
        </p:nvSpPr>
        <p:spPr>
          <a:xfrm>
            <a:off x="61956" y="133720"/>
            <a:ext cx="1924594" cy="8011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07AC42-341A-4B74-A7E6-0F6A387979EE}"/>
              </a:ext>
            </a:extLst>
          </p:cNvPr>
          <p:cNvSpPr txBox="1"/>
          <p:nvPr/>
        </p:nvSpPr>
        <p:spPr>
          <a:xfrm>
            <a:off x="297162" y="349648"/>
            <a:ext cx="145418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Рекуперация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4F22058-82EF-47AA-80A5-1C202AF8EE91}"/>
              </a:ext>
            </a:extLst>
          </p:cNvPr>
          <p:cNvSpPr/>
          <p:nvPr/>
        </p:nvSpPr>
        <p:spPr>
          <a:xfrm>
            <a:off x="4976080" y="130258"/>
            <a:ext cx="1924594" cy="8011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BFA55-6AE9-49CF-9B19-5B8F2B841F06}"/>
              </a:ext>
            </a:extLst>
          </p:cNvPr>
          <p:cNvSpPr txBox="1"/>
          <p:nvPr/>
        </p:nvSpPr>
        <p:spPr>
          <a:xfrm>
            <a:off x="5604920" y="346186"/>
            <a:ext cx="66691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411C548-2F05-4E89-A8E1-3834100F2C7D}"/>
              </a:ext>
            </a:extLst>
          </p:cNvPr>
          <p:cNvGrpSpPr/>
          <p:nvPr/>
        </p:nvGrpSpPr>
        <p:grpSpPr>
          <a:xfrm>
            <a:off x="61956" y="1348090"/>
            <a:ext cx="1924594" cy="801188"/>
            <a:chOff x="1672046" y="836023"/>
            <a:chExt cx="1924594" cy="801188"/>
          </a:xfrm>
          <a:solidFill>
            <a:srgbClr val="FF0000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8CB306AE-E8D9-4382-AE77-B005759BFA88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1E7EF6-9C73-42F8-956E-A63E82A192D6}"/>
                </a:ext>
              </a:extLst>
            </p:cNvPr>
            <p:cNvSpPr txBox="1"/>
            <p:nvPr/>
          </p:nvSpPr>
          <p:spPr>
            <a:xfrm>
              <a:off x="1963582" y="913451"/>
              <a:ext cx="1341521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Накопитель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энергии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DE2FCE2-FF1D-4751-83D4-0AEEAD6A0B85}"/>
              </a:ext>
            </a:extLst>
          </p:cNvPr>
          <p:cNvGrpSpPr/>
          <p:nvPr/>
        </p:nvGrpSpPr>
        <p:grpSpPr>
          <a:xfrm>
            <a:off x="2508131" y="1348090"/>
            <a:ext cx="1924594" cy="801188"/>
            <a:chOff x="1672046" y="836023"/>
            <a:chExt cx="1924594" cy="801188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8AEFD32-A4D1-447B-9C75-0351B64C7B66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DBAE672-87AF-42B1-9532-FF824AE05D3B}"/>
                </a:ext>
              </a:extLst>
            </p:cNvPr>
            <p:cNvSpPr txBox="1"/>
            <p:nvPr/>
          </p:nvSpPr>
          <p:spPr>
            <a:xfrm>
              <a:off x="1863847" y="1051951"/>
              <a:ext cx="15409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Электролизер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884A1E6-3359-4161-A5C5-D4B55B041F15}"/>
              </a:ext>
            </a:extLst>
          </p:cNvPr>
          <p:cNvGrpSpPr/>
          <p:nvPr/>
        </p:nvGrpSpPr>
        <p:grpSpPr>
          <a:xfrm>
            <a:off x="4954306" y="1348089"/>
            <a:ext cx="1924594" cy="801188"/>
            <a:chOff x="1672046" y="836023"/>
            <a:chExt cx="1924594" cy="801188"/>
          </a:xfrm>
          <a:solidFill>
            <a:srgbClr val="FFFF00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9DE2C4B-82D7-41D0-B9E4-2566E2E027DC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63AC0-A3F6-48E7-8D22-929D332BF3BE}"/>
                </a:ext>
              </a:extLst>
            </p:cNvPr>
            <p:cNvSpPr txBox="1"/>
            <p:nvPr/>
          </p:nvSpPr>
          <p:spPr>
            <a:xfrm>
              <a:off x="2123882" y="1051951"/>
              <a:ext cx="1020921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Водород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B8751BE-FB01-43B4-81AE-BA09A56EA213}"/>
              </a:ext>
            </a:extLst>
          </p:cNvPr>
          <p:cNvGrpSpPr/>
          <p:nvPr/>
        </p:nvGrpSpPr>
        <p:grpSpPr>
          <a:xfrm>
            <a:off x="7400481" y="1348089"/>
            <a:ext cx="1924594" cy="801188"/>
            <a:chOff x="1672046" y="836023"/>
            <a:chExt cx="1924594" cy="801188"/>
          </a:xfrm>
          <a:solidFill>
            <a:schemeClr val="accent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C016B05-6619-49E8-BF3B-06067F57A34C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67DD10-A85C-48C7-8C2C-4E69CC75E104}"/>
                </a:ext>
              </a:extLst>
            </p:cNvPr>
            <p:cNvSpPr txBox="1"/>
            <p:nvPr/>
          </p:nvSpPr>
          <p:spPr>
            <a:xfrm>
              <a:off x="2020906" y="923366"/>
              <a:ext cx="122687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Топливная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ячейка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F70B036-C69B-4C60-A9A8-547226054F96}"/>
              </a:ext>
            </a:extLst>
          </p:cNvPr>
          <p:cNvGrpSpPr/>
          <p:nvPr/>
        </p:nvGrpSpPr>
        <p:grpSpPr>
          <a:xfrm>
            <a:off x="7400481" y="2531721"/>
            <a:ext cx="1924594" cy="801188"/>
            <a:chOff x="1672046" y="836023"/>
            <a:chExt cx="1924594" cy="801188"/>
          </a:xfrm>
          <a:solidFill>
            <a:srgbClr val="00B050"/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924A843-F444-4D74-9DE7-6B2BE59859FB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904328-C9CC-4BC6-B30F-EEE1396EC45C}"/>
                </a:ext>
              </a:extLst>
            </p:cNvPr>
            <p:cNvSpPr txBox="1"/>
            <p:nvPr/>
          </p:nvSpPr>
          <p:spPr>
            <a:xfrm>
              <a:off x="1810688" y="910708"/>
              <a:ext cx="16473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Электрическая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энергия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524A7134-9B88-4785-B38B-DA96849322C5}"/>
              </a:ext>
            </a:extLst>
          </p:cNvPr>
          <p:cNvGrpSpPr/>
          <p:nvPr/>
        </p:nvGrpSpPr>
        <p:grpSpPr>
          <a:xfrm>
            <a:off x="2508131" y="2532430"/>
            <a:ext cx="1924594" cy="801188"/>
            <a:chOff x="2687528" y="3830789"/>
            <a:chExt cx="1924594" cy="801188"/>
          </a:xfrm>
          <a:solidFill>
            <a:srgbClr val="00B050"/>
          </a:solidFill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A7A06887-E24A-4F2E-8C6E-39B2B661998B}"/>
                </a:ext>
              </a:extLst>
            </p:cNvPr>
            <p:cNvSpPr/>
            <p:nvPr/>
          </p:nvSpPr>
          <p:spPr>
            <a:xfrm>
              <a:off x="2687528" y="3830789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624711-D769-4595-9CC2-8DAB2CCD8AE6}"/>
                </a:ext>
              </a:extLst>
            </p:cNvPr>
            <p:cNvSpPr txBox="1"/>
            <p:nvPr/>
          </p:nvSpPr>
          <p:spPr>
            <a:xfrm>
              <a:off x="3081529" y="4046717"/>
              <a:ext cx="11365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Кислород	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48CAD48-2B75-4DFC-8DF6-5B972A87DC52}"/>
              </a:ext>
            </a:extLst>
          </p:cNvPr>
          <p:cNvGrpSpPr/>
          <p:nvPr/>
        </p:nvGrpSpPr>
        <p:grpSpPr>
          <a:xfrm>
            <a:off x="9863793" y="1345154"/>
            <a:ext cx="1924594" cy="801188"/>
            <a:chOff x="1672046" y="836023"/>
            <a:chExt cx="1924594" cy="801188"/>
          </a:xfrm>
          <a:solidFill>
            <a:srgbClr val="00B050"/>
          </a:solidFill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6573923F-F5C9-4A03-A820-6CAF35A6DFEE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62EBF1-B33F-4737-ABA7-593DA9E14DCD}"/>
                </a:ext>
              </a:extLst>
            </p:cNvPr>
            <p:cNvSpPr txBox="1"/>
            <p:nvPr/>
          </p:nvSpPr>
          <p:spPr>
            <a:xfrm>
              <a:off x="2090251" y="910708"/>
              <a:ext cx="108818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Тепловая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энергия</a:t>
              </a:r>
            </a:p>
          </p:txBody>
        </p:sp>
      </p:grp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FFC4715-0A38-448B-A9DF-39555BA46EA4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1024253" y="934908"/>
            <a:ext cx="0" cy="41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8A9F2976-E860-43C8-AF0E-4E4DABBD1DB3}"/>
              </a:ext>
            </a:extLst>
          </p:cNvPr>
          <p:cNvCxnSpPr/>
          <p:nvPr/>
        </p:nvCxnSpPr>
        <p:spPr>
          <a:xfrm>
            <a:off x="3470428" y="2149277"/>
            <a:ext cx="0" cy="41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D0000164-191E-4720-85F2-DFAA1511D27D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>
            <a:off x="1986550" y="1748684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DF875B07-8B8E-454C-A942-C98D5273F56A}"/>
              </a:ext>
            </a:extLst>
          </p:cNvPr>
          <p:cNvCxnSpPr/>
          <p:nvPr/>
        </p:nvCxnSpPr>
        <p:spPr>
          <a:xfrm>
            <a:off x="4432725" y="1752080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9CA1E924-4AB0-4818-B12C-5A46CD1C4515}"/>
              </a:ext>
            </a:extLst>
          </p:cNvPr>
          <p:cNvCxnSpPr/>
          <p:nvPr/>
        </p:nvCxnSpPr>
        <p:spPr>
          <a:xfrm>
            <a:off x="6878900" y="1748683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Соединитель: уступ 37">
            <a:extLst>
              <a:ext uri="{FF2B5EF4-FFF2-40B4-BE49-F238E27FC236}">
                <a16:creationId xmlns:a16="http://schemas.microsoft.com/office/drawing/2014/main" id="{E50AA328-A829-4F1E-963C-336FC1E9CF89}"/>
              </a:ext>
            </a:extLst>
          </p:cNvPr>
          <p:cNvCxnSpPr>
            <a:stCxn id="19" idx="0"/>
            <a:endCxn id="7" idx="3"/>
          </p:cNvCxnSpPr>
          <p:nvPr/>
        </p:nvCxnSpPr>
        <p:spPr>
          <a:xfrm rot="16200000" flipV="1">
            <a:off x="7223108" y="208419"/>
            <a:ext cx="817237" cy="146210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Соединитель: уступ 38">
            <a:extLst>
              <a:ext uri="{FF2B5EF4-FFF2-40B4-BE49-F238E27FC236}">
                <a16:creationId xmlns:a16="http://schemas.microsoft.com/office/drawing/2014/main" id="{2889B085-91B7-4DBB-88EB-E72190D2D560}"/>
              </a:ext>
            </a:extLst>
          </p:cNvPr>
          <p:cNvCxnSpPr>
            <a:stCxn id="7" idx="1"/>
            <a:endCxn id="13" idx="0"/>
          </p:cNvCxnSpPr>
          <p:nvPr/>
        </p:nvCxnSpPr>
        <p:spPr>
          <a:xfrm rot="10800000" flipV="1">
            <a:off x="3470428" y="530852"/>
            <a:ext cx="1505652" cy="81723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296742D-2518-4A61-81C6-5BE743E57F6E}"/>
              </a:ext>
            </a:extLst>
          </p:cNvPr>
          <p:cNvSpPr txBox="1"/>
          <p:nvPr/>
        </p:nvSpPr>
        <p:spPr>
          <a:xfrm>
            <a:off x="297162" y="4191025"/>
            <a:ext cx="11766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реализуется рекуперативное торможение, тем меньше расход Углеродных единиц.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</a:p>
          <a:p>
            <a:pPr marL="92075"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перевод неавтономного ПС на водородные виды топлива, снижает потребление дизельного и газомоторного топлив</a:t>
            </a:r>
          </a:p>
          <a:p>
            <a:pPr marL="92075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водорода как энергию собственных нужд тяговой подстанции, межподстанционных участков, пассажирских платформ и т.д.</a:t>
            </a:r>
          </a:p>
          <a:p>
            <a:pPr marL="92075" algn="just">
              <a:buFontTx/>
              <a:buChar char="-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тепловой энергии при конверсии водорода для отопительных систем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инфраструктуры 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FB9D584-6FFD-4F79-974A-D3F1C65DC47E}"/>
              </a:ext>
            </a:extLst>
          </p:cNvPr>
          <p:cNvCxnSpPr/>
          <p:nvPr/>
        </p:nvCxnSpPr>
        <p:spPr>
          <a:xfrm>
            <a:off x="8362779" y="2149277"/>
            <a:ext cx="0" cy="41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C7E2397-D192-4F75-9B91-F2CA55E02B72}"/>
              </a:ext>
            </a:extLst>
          </p:cNvPr>
          <p:cNvGrpSpPr/>
          <p:nvPr/>
        </p:nvGrpSpPr>
        <p:grpSpPr>
          <a:xfrm>
            <a:off x="9877315" y="2527736"/>
            <a:ext cx="1924594" cy="801188"/>
            <a:chOff x="1672046" y="836023"/>
            <a:chExt cx="1924594" cy="801188"/>
          </a:xfrm>
          <a:solidFill>
            <a:srgbClr val="FF0000"/>
          </a:solidFill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6C687B90-A462-49FA-8F95-DB8D6A1AA925}"/>
                </a:ext>
              </a:extLst>
            </p:cNvPr>
            <p:cNvSpPr/>
            <p:nvPr/>
          </p:nvSpPr>
          <p:spPr>
            <a:xfrm>
              <a:off x="1672046" y="836023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B4FB21-5B23-4C46-94D3-885D8D4A8B70}"/>
                </a:ext>
              </a:extLst>
            </p:cNvPr>
            <p:cNvSpPr txBox="1"/>
            <p:nvPr/>
          </p:nvSpPr>
          <p:spPr>
            <a:xfrm>
              <a:off x="1977180" y="910708"/>
              <a:ext cx="1314334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Контактная</a:t>
              </a:r>
              <a:b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сеть</a:t>
              </a:r>
            </a:p>
          </p:txBody>
        </p:sp>
      </p:grp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4B77C659-60DE-499B-9338-BB872B70AA3C}"/>
              </a:ext>
            </a:extLst>
          </p:cNvPr>
          <p:cNvCxnSpPr/>
          <p:nvPr/>
        </p:nvCxnSpPr>
        <p:spPr>
          <a:xfrm>
            <a:off x="9342212" y="2958416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092A276-C543-4C6D-8350-9076977D78FC}"/>
              </a:ext>
            </a:extLst>
          </p:cNvPr>
          <p:cNvCxnSpPr/>
          <p:nvPr/>
        </p:nvCxnSpPr>
        <p:spPr>
          <a:xfrm>
            <a:off x="9325075" y="1740543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130FF1E5-D278-4DC9-8540-1527FD9890FD}"/>
              </a:ext>
            </a:extLst>
          </p:cNvPr>
          <p:cNvGrpSpPr/>
          <p:nvPr/>
        </p:nvGrpSpPr>
        <p:grpSpPr>
          <a:xfrm>
            <a:off x="4954306" y="2537585"/>
            <a:ext cx="1924594" cy="801188"/>
            <a:chOff x="2687528" y="3830789"/>
            <a:chExt cx="1924594" cy="801188"/>
          </a:xfrm>
          <a:solidFill>
            <a:srgbClr val="00B050"/>
          </a:solidFill>
        </p:grpSpPr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C14167D6-8332-4DB2-91B0-0591F820487C}"/>
                </a:ext>
              </a:extLst>
            </p:cNvPr>
            <p:cNvSpPr/>
            <p:nvPr/>
          </p:nvSpPr>
          <p:spPr>
            <a:xfrm>
              <a:off x="2687528" y="3830789"/>
              <a:ext cx="1924594" cy="801188"/>
            </a:xfrm>
            <a:prstGeom prst="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5C7955-9EAC-4C4A-89E0-A2A749F94EC9}"/>
                </a:ext>
              </a:extLst>
            </p:cNvPr>
            <p:cNvSpPr txBox="1"/>
            <p:nvPr/>
          </p:nvSpPr>
          <p:spPr>
            <a:xfrm>
              <a:off x="2984505" y="3914004"/>
              <a:ext cx="135947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Углеродная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единица	</a:t>
              </a:r>
            </a:p>
          </p:txBody>
        </p:sp>
      </p:grp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7DD29DA-1B88-4B48-AAE2-4003FDDE2AAD}"/>
              </a:ext>
            </a:extLst>
          </p:cNvPr>
          <p:cNvCxnSpPr/>
          <p:nvPr/>
        </p:nvCxnSpPr>
        <p:spPr>
          <a:xfrm>
            <a:off x="4432725" y="2914511"/>
            <a:ext cx="52158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8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8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8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526DE16C-72F9-4D49-9433-7BFAFF28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3125"/>
            <a:ext cx="1219199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76610-C6C4-448B-BB6C-C6B19FB65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04"/>
          <a:stretch/>
        </p:blipFill>
        <p:spPr>
          <a:xfrm>
            <a:off x="-1" y="0"/>
            <a:ext cx="12192000" cy="4168686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D0E7B12-DD21-4F0F-9C92-6B55A0749287}"/>
              </a:ext>
            </a:extLst>
          </p:cNvPr>
          <p:cNvSpPr>
            <a:spLocks noChangeAspect="1"/>
          </p:cNvSpPr>
          <p:nvPr/>
        </p:nvSpPr>
        <p:spPr>
          <a:xfrm>
            <a:off x="10334079" y="210580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3E15D1C-027E-48CC-8470-F245CF6C8C4E}"/>
              </a:ext>
            </a:extLst>
          </p:cNvPr>
          <p:cNvSpPr>
            <a:spLocks noChangeAspect="1"/>
          </p:cNvSpPr>
          <p:nvPr/>
        </p:nvSpPr>
        <p:spPr>
          <a:xfrm>
            <a:off x="11284674" y="200826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19C3B97-3248-4023-A0EE-E8BF3AC6F0BC}"/>
              </a:ext>
            </a:extLst>
          </p:cNvPr>
          <p:cNvSpPr>
            <a:spLocks noChangeAspect="1"/>
          </p:cNvSpPr>
          <p:nvPr/>
        </p:nvSpPr>
        <p:spPr>
          <a:xfrm>
            <a:off x="11284674" y="2008262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15DCB1E-206A-47D8-B7E3-F06FCE576727}"/>
              </a:ext>
            </a:extLst>
          </p:cNvPr>
          <p:cNvSpPr>
            <a:spLocks noChangeAspect="1"/>
          </p:cNvSpPr>
          <p:nvPr/>
        </p:nvSpPr>
        <p:spPr>
          <a:xfrm>
            <a:off x="10334079" y="2105807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5ED4F1-6A79-4B10-B17A-EDE1E566C793}"/>
              </a:ext>
            </a:extLst>
          </p:cNvPr>
          <p:cNvSpPr>
            <a:spLocks noChangeAspect="1"/>
          </p:cNvSpPr>
          <p:nvPr/>
        </p:nvSpPr>
        <p:spPr>
          <a:xfrm>
            <a:off x="9490164" y="192102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14905A5-FA90-4AC7-9C87-307410B96500}"/>
              </a:ext>
            </a:extLst>
          </p:cNvPr>
          <p:cNvSpPr>
            <a:spLocks noChangeAspect="1"/>
          </p:cNvSpPr>
          <p:nvPr/>
        </p:nvSpPr>
        <p:spPr>
          <a:xfrm>
            <a:off x="9490047" y="1923030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8C0769BA-5D31-4191-8B9E-94D91BD5DAAE}"/>
              </a:ext>
            </a:extLst>
          </p:cNvPr>
          <p:cNvSpPr>
            <a:spLocks noChangeAspect="1"/>
          </p:cNvSpPr>
          <p:nvPr/>
        </p:nvSpPr>
        <p:spPr>
          <a:xfrm>
            <a:off x="7196544" y="210580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B7C42003-B558-4665-BE22-04F8B73E9C0A}"/>
              </a:ext>
            </a:extLst>
          </p:cNvPr>
          <p:cNvSpPr>
            <a:spLocks noChangeAspect="1"/>
          </p:cNvSpPr>
          <p:nvPr/>
        </p:nvSpPr>
        <p:spPr>
          <a:xfrm>
            <a:off x="7196544" y="2105807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5D4C8C8-9FF1-4476-AC87-A0480FEB4B8B}"/>
              </a:ext>
            </a:extLst>
          </p:cNvPr>
          <p:cNvSpPr>
            <a:spLocks noChangeAspect="1"/>
          </p:cNvSpPr>
          <p:nvPr/>
        </p:nvSpPr>
        <p:spPr>
          <a:xfrm>
            <a:off x="6823164" y="205056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208AD83F-B029-4ECE-A973-37015FB2B8BB}"/>
              </a:ext>
            </a:extLst>
          </p:cNvPr>
          <p:cNvSpPr>
            <a:spLocks noChangeAspect="1"/>
          </p:cNvSpPr>
          <p:nvPr/>
        </p:nvSpPr>
        <p:spPr>
          <a:xfrm>
            <a:off x="6823047" y="2050562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6B07448-F7E0-4404-A6BF-101977DD9130}"/>
              </a:ext>
            </a:extLst>
          </p:cNvPr>
          <p:cNvSpPr>
            <a:spLocks noChangeAspect="1"/>
          </p:cNvSpPr>
          <p:nvPr/>
        </p:nvSpPr>
        <p:spPr>
          <a:xfrm>
            <a:off x="5872452" y="193626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84C52C6D-1F79-4811-BC98-E5096149902E}"/>
              </a:ext>
            </a:extLst>
          </p:cNvPr>
          <p:cNvSpPr>
            <a:spLocks noChangeAspect="1"/>
          </p:cNvSpPr>
          <p:nvPr/>
        </p:nvSpPr>
        <p:spPr>
          <a:xfrm>
            <a:off x="5872452" y="1936262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A2378D0F-9377-4928-81EE-814DD3D0A71C}"/>
              </a:ext>
            </a:extLst>
          </p:cNvPr>
          <p:cNvSpPr>
            <a:spLocks noChangeAspect="1"/>
          </p:cNvSpPr>
          <p:nvPr/>
        </p:nvSpPr>
        <p:spPr>
          <a:xfrm>
            <a:off x="5306667" y="188179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01D5A61-BFDC-4552-B87A-AF3520443485}"/>
              </a:ext>
            </a:extLst>
          </p:cNvPr>
          <p:cNvSpPr>
            <a:spLocks noChangeAspect="1"/>
          </p:cNvSpPr>
          <p:nvPr/>
        </p:nvSpPr>
        <p:spPr>
          <a:xfrm>
            <a:off x="5306667" y="1881797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9DCFF63E-2E0B-498A-81F3-A7CB70F117BB}"/>
              </a:ext>
            </a:extLst>
          </p:cNvPr>
          <p:cNvSpPr>
            <a:spLocks noChangeAspect="1"/>
          </p:cNvSpPr>
          <p:nvPr/>
        </p:nvSpPr>
        <p:spPr>
          <a:xfrm>
            <a:off x="4253202" y="1777022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C3510FD-EAE8-4038-AC70-5CCC943A8DE2}"/>
              </a:ext>
            </a:extLst>
          </p:cNvPr>
          <p:cNvSpPr>
            <a:spLocks noChangeAspect="1"/>
          </p:cNvSpPr>
          <p:nvPr/>
        </p:nvSpPr>
        <p:spPr>
          <a:xfrm>
            <a:off x="4253202" y="1777021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CA35A0A-7D4D-4F90-8EA7-37F8BD995028}"/>
              </a:ext>
            </a:extLst>
          </p:cNvPr>
          <p:cNvSpPr>
            <a:spLocks noChangeAspect="1"/>
          </p:cNvSpPr>
          <p:nvPr/>
        </p:nvSpPr>
        <p:spPr>
          <a:xfrm>
            <a:off x="3990312" y="175987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D6CCDF5-2FAD-4ADD-905C-2E7BC8BBA4CA}"/>
              </a:ext>
            </a:extLst>
          </p:cNvPr>
          <p:cNvSpPr>
            <a:spLocks noChangeAspect="1"/>
          </p:cNvSpPr>
          <p:nvPr/>
        </p:nvSpPr>
        <p:spPr>
          <a:xfrm>
            <a:off x="3990312" y="1757737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62CE251-11F1-47A2-ACD4-388662375696}"/>
              </a:ext>
            </a:extLst>
          </p:cNvPr>
          <p:cNvSpPr>
            <a:spLocks noChangeAspect="1"/>
          </p:cNvSpPr>
          <p:nvPr/>
        </p:nvSpPr>
        <p:spPr>
          <a:xfrm>
            <a:off x="2851122" y="1613737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6C53DA3-B7CD-4409-9334-8A4F58A7A84F}"/>
              </a:ext>
            </a:extLst>
          </p:cNvPr>
          <p:cNvSpPr>
            <a:spLocks noChangeAspect="1"/>
          </p:cNvSpPr>
          <p:nvPr/>
        </p:nvSpPr>
        <p:spPr>
          <a:xfrm>
            <a:off x="2851122" y="1613737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6F964E-B29B-4631-A17A-44F5668C9520}"/>
              </a:ext>
            </a:extLst>
          </p:cNvPr>
          <p:cNvSpPr>
            <a:spLocks noChangeAspect="1"/>
          </p:cNvSpPr>
          <p:nvPr/>
        </p:nvSpPr>
        <p:spPr>
          <a:xfrm>
            <a:off x="2412972" y="1565905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A68E7F4-CBE2-47F5-91CB-97A659CA9834}"/>
              </a:ext>
            </a:extLst>
          </p:cNvPr>
          <p:cNvSpPr>
            <a:spLocks noChangeAspect="1"/>
          </p:cNvSpPr>
          <p:nvPr/>
        </p:nvSpPr>
        <p:spPr>
          <a:xfrm>
            <a:off x="2412972" y="1565905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2DE1288-2739-41D7-BA7E-5C5E9D0CBB39}"/>
              </a:ext>
            </a:extLst>
          </p:cNvPr>
          <p:cNvSpPr>
            <a:spLocks noChangeAspect="1"/>
          </p:cNvSpPr>
          <p:nvPr/>
        </p:nvSpPr>
        <p:spPr>
          <a:xfrm>
            <a:off x="1369848" y="1510660"/>
            <a:ext cx="144000" cy="144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FCC58CBB-61E8-4A1E-9E9E-10D329F0965C}"/>
              </a:ext>
            </a:extLst>
          </p:cNvPr>
          <p:cNvSpPr>
            <a:spLocks noChangeAspect="1"/>
          </p:cNvSpPr>
          <p:nvPr/>
        </p:nvSpPr>
        <p:spPr>
          <a:xfrm>
            <a:off x="1369848" y="1507984"/>
            <a:ext cx="144000" cy="144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Таблица 6">
            <a:extLst>
              <a:ext uri="{FF2B5EF4-FFF2-40B4-BE49-F238E27FC236}">
                <a16:creationId xmlns:a16="http://schemas.microsoft.com/office/drawing/2014/main" id="{BB7FD640-6C81-4C12-AE75-EEB52FF12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06285"/>
              </p:ext>
            </p:extLst>
          </p:nvPr>
        </p:nvGraphicFramePr>
        <p:xfrm>
          <a:off x="1454212" y="4276400"/>
          <a:ext cx="10737669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871">
                  <a:extLst>
                    <a:ext uri="{9D8B030D-6E8A-4147-A177-3AD203B41FA5}">
                      <a16:colId xmlns:a16="http://schemas.microsoft.com/office/drawing/2014/main" val="2898847593"/>
                    </a:ext>
                  </a:extLst>
                </a:gridCol>
                <a:gridCol w="1737871">
                  <a:extLst>
                    <a:ext uri="{9D8B030D-6E8A-4147-A177-3AD203B41FA5}">
                      <a16:colId xmlns:a16="http://schemas.microsoft.com/office/drawing/2014/main" val="315689252"/>
                    </a:ext>
                  </a:extLst>
                </a:gridCol>
                <a:gridCol w="1427428">
                  <a:extLst>
                    <a:ext uri="{9D8B030D-6E8A-4147-A177-3AD203B41FA5}">
                      <a16:colId xmlns:a16="http://schemas.microsoft.com/office/drawing/2014/main" val="3347940860"/>
                    </a:ext>
                  </a:extLst>
                </a:gridCol>
                <a:gridCol w="2048314">
                  <a:extLst>
                    <a:ext uri="{9D8B030D-6E8A-4147-A177-3AD203B41FA5}">
                      <a16:colId xmlns:a16="http://schemas.microsoft.com/office/drawing/2014/main" val="927987399"/>
                    </a:ext>
                  </a:extLst>
                </a:gridCol>
                <a:gridCol w="2048314">
                  <a:extLst>
                    <a:ext uri="{9D8B030D-6E8A-4147-A177-3AD203B41FA5}">
                      <a16:colId xmlns:a16="http://schemas.microsoft.com/office/drawing/2014/main" val="770163823"/>
                    </a:ext>
                  </a:extLst>
                </a:gridCol>
                <a:gridCol w="1737871">
                  <a:extLst>
                    <a:ext uri="{9D8B030D-6E8A-4147-A177-3AD203B41FA5}">
                      <a16:colId xmlns:a16="http://schemas.microsoft.com/office/drawing/2014/main" val="3718978984"/>
                    </a:ext>
                  </a:extLst>
                </a:gridCol>
              </a:tblGrid>
              <a:tr h="96988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Рекуперации по полигону КБШЖД,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т.кВтч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оборудование участка,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получаемого водорода, </a:t>
                      </a:r>
                      <a:b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 в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конверсированного водорода,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т.кВтч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тепловой энергии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Объемы энергии созданной для поддержания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наряжения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контакной</a:t>
                      </a: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сети, </a:t>
                      </a:r>
                      <a:r>
                        <a:rPr lang="ru-RU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т.кВтч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от внедрения, </a:t>
                      </a:r>
                      <a:b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год.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371747"/>
                  </a:ext>
                </a:extLst>
              </a:tr>
              <a:tr h="27066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213 264,23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215 523,00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3 000-6 000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186 324,2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104 499,47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95 468,67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85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13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211</Words>
  <Application>Microsoft Office PowerPoint</Application>
  <PresentationFormat>Широкоэкранный</PresentationFormat>
  <Paragraphs>44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Malgun Gothic</vt:lpstr>
      <vt:lpstr>Arial</vt:lpstr>
      <vt:lpstr>Calibri</vt:lpstr>
      <vt:lpstr>Calibri Light</vt:lpstr>
      <vt:lpstr>Times New Roman</vt:lpstr>
      <vt:lpstr>Тема Office</vt:lpstr>
      <vt:lpstr>Накопитель избыточной энергии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Ермакова</dc:creator>
  <cp:lastModifiedBy>Наместников Сергей Сергеевич</cp:lastModifiedBy>
  <cp:revision>12</cp:revision>
  <dcterms:created xsi:type="dcterms:W3CDTF">2021-08-27T13:26:30Z</dcterms:created>
  <dcterms:modified xsi:type="dcterms:W3CDTF">2023-08-17T09:13:26Z</dcterms:modified>
</cp:coreProperties>
</file>